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4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62292" autoAdjust="0"/>
  </p:normalViewPr>
  <p:slideViewPr>
    <p:cSldViewPr snapToGrid="0" snapToObjects="1">
      <p:cViewPr varScale="1">
        <p:scale>
          <a:sx n="150" d="100"/>
          <a:sy n="150" d="100"/>
        </p:scale>
        <p:origin x="456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71731-3E24-438C-AE30-39C555C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F3652-390A-4D64-A862-BA707D39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0C5D7-C2AE-4985-AE5C-C3932D1C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18" y="997660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C0305-EFDB-4221-A50D-6C64D773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8336C-DCC4-4337-9C83-F8AEAD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68388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6FA54-A818-416F-8BB0-0A71C43B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09638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73E89-7F41-4618-9833-DCD74DA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84960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Revisit the Twitter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F368C-6A4A-4AC7-B1D0-7B0C1562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code</a:t>
            </a:r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5830A-6647-426C-89EF-7C478D93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03" y="778646"/>
            <a:ext cx="5525936" cy="38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5AF15-CBA2-47E0-8E4E-A7BD514D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EEFDF-DB0C-4478-AAB8-38BC3C3F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860425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19D4-9169-4A7B-91ED-3C7F39ED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57C4-B2D7-4A51-9C95-A8B52B3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B554-4BFF-4263-9B20-92E8D63F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DBE1-2B17-4379-BB3C-FE7077F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935996"/>
            <a:ext cx="5217260" cy="36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CD70-2147-41EA-836D-65DC0E77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28688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B9EA3-5793-4835-9D01-034FF0DD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2117725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A9A3A-223C-4498-AC81-3C1F9BAF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A8E5-17FD-46DF-A61B-D79968CA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921461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cluster one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09E9-EEBC-4898-9FBF-72F38B12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5F6E0-9EF1-4D2C-A151-796E9752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46521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1AE93-3D5B-489C-8DDC-1C17F2E7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9A96-03CF-4AB8-A669-0576EBAE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102572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2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Office PowerPoint</Application>
  <PresentationFormat>On-screen Show (16:9)</PresentationFormat>
  <Paragraphs>94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PowerPoint Presentation</vt:lpstr>
      <vt:lpstr>PowerPoint Presentation</vt:lpstr>
      <vt:lpstr>PowerPoint Presentation</vt:lpstr>
      <vt:lpstr>PowerPoint Presentation</vt:lpstr>
      <vt:lpstr>Revisit the Twitter example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PowerPoint Presentation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149</cp:revision>
  <cp:lastPrinted>2018-12-13T17:38:42Z</cp:lastPrinted>
  <dcterms:modified xsi:type="dcterms:W3CDTF">2019-10-17T14:00:08Z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